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0" r:id="rId11"/>
    <p:sldId id="271" r:id="rId12"/>
    <p:sldId id="276" r:id="rId13"/>
    <p:sldId id="277" r:id="rId14"/>
    <p:sldId id="272" r:id="rId15"/>
    <p:sldId id="273" r:id="rId16"/>
    <p:sldId id="278" r:id="rId17"/>
    <p:sldId id="279" r:id="rId1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</a:t>
            </a:r>
            <a:br>
              <a:rPr lang="pt-BR" dirty="0"/>
            </a:br>
            <a:r>
              <a:rPr lang="pt-BR" dirty="0"/>
              <a:t>SALVADOR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Mesmo eu sendo tão indigno, </a:t>
            </a:r>
          </a:p>
          <a:p>
            <a:r>
              <a:rPr lang="pt-BR" dirty="0"/>
              <a:t>Ele sempre me amou, </a:t>
            </a:r>
          </a:p>
          <a:p>
            <a:r>
              <a:rPr lang="pt-BR" dirty="0"/>
              <a:t>E comigo foi benigno: </a:t>
            </a:r>
          </a:p>
        </p:txBody>
      </p:sp>
    </p:spTree>
    <p:extLst>
      <p:ext uri="{BB962C8B-B14F-4D97-AF65-F5344CB8AC3E}">
        <p14:creationId xmlns:p14="http://schemas.microsoft.com/office/powerpoint/2010/main" val="76329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Meus pecados perdoou. </a:t>
            </a:r>
          </a:p>
          <a:p>
            <a:r>
              <a:rPr lang="pt-BR" dirty="0"/>
              <a:t>Pelo amor e pela graça, </a:t>
            </a:r>
          </a:p>
          <a:p>
            <a:r>
              <a:rPr lang="pt-BR" dirty="0"/>
              <a:t>O meu coração salvou. </a:t>
            </a:r>
          </a:p>
        </p:txBody>
      </p:sp>
    </p:spTree>
    <p:extLst>
      <p:ext uri="{BB962C8B-B14F-4D97-AF65-F5344CB8AC3E}">
        <p14:creationId xmlns:p14="http://schemas.microsoft.com/office/powerpoint/2010/main" val="195401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030A4F-7F42-415B-857A-D557EE60A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Quanto O amo! </a:t>
            </a:r>
          </a:p>
          <a:p>
            <a:r>
              <a:rPr lang="pt-BR" dirty="0"/>
              <a:t>Quanto O amo! </a:t>
            </a:r>
          </a:p>
          <a:p>
            <a:r>
              <a:rPr lang="pt-BR" dirty="0"/>
              <a:t>Pois por mim </a:t>
            </a:r>
          </a:p>
          <a:p>
            <a:r>
              <a:rPr lang="pt-BR" dirty="0"/>
              <a:t>morreu na cruz; </a:t>
            </a:r>
          </a:p>
        </p:txBody>
      </p:sp>
    </p:spTree>
    <p:extLst>
      <p:ext uri="{BB962C8B-B14F-4D97-AF65-F5344CB8AC3E}">
        <p14:creationId xmlns:p14="http://schemas.microsoft.com/office/powerpoint/2010/main" val="32308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0659DB-1B1C-411C-9DD7-35F6DCFA0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Quanto O amo! </a:t>
            </a:r>
          </a:p>
          <a:p>
            <a:r>
              <a:rPr lang="pt-BR" dirty="0"/>
              <a:t>Quanto O amo </a:t>
            </a:r>
          </a:p>
          <a:p>
            <a:r>
              <a:rPr lang="pt-BR" dirty="0"/>
              <a:t>Quanto amo a </a:t>
            </a:r>
          </a:p>
          <a:p>
            <a:r>
              <a:rPr lang="pt-BR" dirty="0"/>
              <a:t>meu Jesus!</a:t>
            </a:r>
          </a:p>
        </p:txBody>
      </p:sp>
    </p:spTree>
    <p:extLst>
      <p:ext uri="{BB962C8B-B14F-4D97-AF65-F5344CB8AC3E}">
        <p14:creationId xmlns:p14="http://schemas.microsoft.com/office/powerpoint/2010/main" val="318196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Tenho um Salvador triunfante; </a:t>
            </a:r>
          </a:p>
          <a:p>
            <a:r>
              <a:rPr lang="pt-BR" dirty="0"/>
              <a:t>Tu também O podes ter. </a:t>
            </a:r>
          </a:p>
          <a:p>
            <a:r>
              <a:rPr lang="pt-BR" dirty="0"/>
              <a:t>Queres, pois, desse Ofertante </a:t>
            </a:r>
          </a:p>
        </p:txBody>
      </p:sp>
    </p:spTree>
    <p:extLst>
      <p:ext uri="{BB962C8B-B14F-4D97-AF65-F5344CB8AC3E}">
        <p14:creationId xmlns:p14="http://schemas.microsoft.com/office/powerpoint/2010/main" val="420930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perdão não receber? </a:t>
            </a:r>
          </a:p>
          <a:p>
            <a:r>
              <a:rPr lang="pt-BR" dirty="0"/>
              <a:t>Ó, não fiques hesitante! </a:t>
            </a:r>
          </a:p>
          <a:p>
            <a:r>
              <a:rPr lang="pt-BR" dirty="0"/>
              <a:t>Ele pode e quer valer.</a:t>
            </a:r>
          </a:p>
        </p:txBody>
      </p:sp>
    </p:spTree>
    <p:extLst>
      <p:ext uri="{BB962C8B-B14F-4D97-AF65-F5344CB8AC3E}">
        <p14:creationId xmlns:p14="http://schemas.microsoft.com/office/powerpoint/2010/main" val="200620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030A4F-7F42-415B-857A-D557EE60A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Quanto O amo! </a:t>
            </a:r>
          </a:p>
          <a:p>
            <a:r>
              <a:rPr lang="pt-BR" dirty="0"/>
              <a:t>Quanto O amo! </a:t>
            </a:r>
          </a:p>
          <a:p>
            <a:r>
              <a:rPr lang="pt-BR" dirty="0"/>
              <a:t>Pois por mim </a:t>
            </a:r>
          </a:p>
          <a:p>
            <a:r>
              <a:rPr lang="pt-BR" dirty="0"/>
              <a:t>morreu na cruz; </a:t>
            </a:r>
          </a:p>
        </p:txBody>
      </p:sp>
    </p:spTree>
    <p:extLst>
      <p:ext uri="{BB962C8B-B14F-4D97-AF65-F5344CB8AC3E}">
        <p14:creationId xmlns:p14="http://schemas.microsoft.com/office/powerpoint/2010/main" val="218276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0659DB-1B1C-411C-9DD7-35F6DCFA0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Quanto O amo! </a:t>
            </a:r>
          </a:p>
          <a:p>
            <a:r>
              <a:rPr lang="pt-BR" dirty="0"/>
              <a:t>Quanto O amo </a:t>
            </a:r>
          </a:p>
          <a:p>
            <a:r>
              <a:rPr lang="pt-BR" dirty="0"/>
              <a:t>Quanto amo a </a:t>
            </a:r>
          </a:p>
          <a:p>
            <a:r>
              <a:rPr lang="pt-BR" dirty="0"/>
              <a:t>meu Jesus!</a:t>
            </a:r>
          </a:p>
        </p:txBody>
      </p:sp>
    </p:spTree>
    <p:extLst>
      <p:ext uri="{BB962C8B-B14F-4D97-AF65-F5344CB8AC3E}">
        <p14:creationId xmlns:p14="http://schemas.microsoft.com/office/powerpoint/2010/main" val="280063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Tenho um Salvador amável, </a:t>
            </a:r>
          </a:p>
          <a:p>
            <a:r>
              <a:rPr lang="pt-BR" dirty="0"/>
              <a:t>Tenho um Salvador capaz; </a:t>
            </a:r>
          </a:p>
          <a:p>
            <a:r>
              <a:rPr lang="pt-BR" dirty="0"/>
              <a:t>Um sorriso tão afável,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Sempre aos lábios Ele traz. </a:t>
            </a:r>
          </a:p>
          <a:p>
            <a:r>
              <a:rPr lang="pt-BR" dirty="0"/>
              <a:t>Quando a alma é vacilante, </a:t>
            </a:r>
          </a:p>
          <a:p>
            <a:r>
              <a:rPr lang="pt-BR" dirty="0"/>
              <a:t>O Seu nome traz-lhe paz.</a:t>
            </a:r>
          </a:p>
        </p:txBody>
      </p:sp>
    </p:spTree>
    <p:extLst>
      <p:ext uri="{BB962C8B-B14F-4D97-AF65-F5344CB8AC3E}">
        <p14:creationId xmlns:p14="http://schemas.microsoft.com/office/powerpoint/2010/main" val="1920692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030A4F-7F42-415B-857A-D557EE60A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Quanto O amo! </a:t>
            </a:r>
          </a:p>
          <a:p>
            <a:r>
              <a:rPr lang="pt-BR" dirty="0"/>
              <a:t>Quanto O amo! </a:t>
            </a:r>
          </a:p>
          <a:p>
            <a:r>
              <a:rPr lang="pt-BR" dirty="0"/>
              <a:t>Pois por mim </a:t>
            </a:r>
          </a:p>
          <a:p>
            <a:r>
              <a:rPr lang="pt-BR" dirty="0"/>
              <a:t>morreu na cruz; </a:t>
            </a:r>
          </a:p>
        </p:txBody>
      </p:sp>
    </p:spTree>
    <p:extLst>
      <p:ext uri="{BB962C8B-B14F-4D97-AF65-F5344CB8AC3E}">
        <p14:creationId xmlns:p14="http://schemas.microsoft.com/office/powerpoint/2010/main" val="234639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0659DB-1B1C-411C-9DD7-35F6DCFA0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Quanto O amo! </a:t>
            </a:r>
          </a:p>
          <a:p>
            <a:r>
              <a:rPr lang="pt-BR" dirty="0"/>
              <a:t>Quanto O amo </a:t>
            </a:r>
          </a:p>
          <a:p>
            <a:r>
              <a:rPr lang="pt-BR" dirty="0"/>
              <a:t>Quanto amo a </a:t>
            </a:r>
          </a:p>
          <a:p>
            <a:r>
              <a:rPr lang="pt-BR" dirty="0"/>
              <a:t>meu Jesus!</a:t>
            </a:r>
          </a:p>
        </p:txBody>
      </p:sp>
    </p:spTree>
    <p:extLst>
      <p:ext uri="{BB962C8B-B14F-4D97-AF65-F5344CB8AC3E}">
        <p14:creationId xmlns:p14="http://schemas.microsoft.com/office/powerpoint/2010/main" val="106167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um mundo de pecado, </a:t>
            </a:r>
          </a:p>
          <a:p>
            <a:r>
              <a:rPr lang="pt-BR" dirty="0"/>
              <a:t>Por amor de mim desceu; </a:t>
            </a:r>
          </a:p>
          <a:p>
            <a:r>
              <a:rPr lang="pt-BR" dirty="0"/>
              <a:t>E por mim Se fez culpado, </a:t>
            </a:r>
          </a:p>
        </p:txBody>
      </p:sp>
    </p:spTree>
    <p:extLst>
      <p:ext uri="{BB962C8B-B14F-4D97-AF65-F5344CB8AC3E}">
        <p14:creationId xmlns:p14="http://schemas.microsoft.com/office/powerpoint/2010/main" val="95047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Inocente Se fez réu. </a:t>
            </a:r>
          </a:p>
          <a:p>
            <a:r>
              <a:rPr lang="pt-BR" dirty="0"/>
              <a:t>Não devia ser amado, </a:t>
            </a:r>
          </a:p>
          <a:p>
            <a:r>
              <a:rPr lang="pt-BR" dirty="0"/>
              <a:t>Se por mim Sua vida deu?</a:t>
            </a:r>
          </a:p>
        </p:txBody>
      </p:sp>
    </p:spTree>
    <p:extLst>
      <p:ext uri="{BB962C8B-B14F-4D97-AF65-F5344CB8AC3E}">
        <p14:creationId xmlns:p14="http://schemas.microsoft.com/office/powerpoint/2010/main" val="162859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030A4F-7F42-415B-857A-D557EE60A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Quanto O amo! </a:t>
            </a:r>
          </a:p>
          <a:p>
            <a:r>
              <a:rPr lang="pt-BR" dirty="0"/>
              <a:t>Quanto O amo! </a:t>
            </a:r>
          </a:p>
          <a:p>
            <a:r>
              <a:rPr lang="pt-BR" dirty="0"/>
              <a:t>Pois por mim </a:t>
            </a:r>
          </a:p>
          <a:p>
            <a:r>
              <a:rPr lang="pt-BR" dirty="0"/>
              <a:t>morreu na cruz; </a:t>
            </a:r>
          </a:p>
        </p:txBody>
      </p:sp>
    </p:spTree>
    <p:extLst>
      <p:ext uri="{BB962C8B-B14F-4D97-AF65-F5344CB8AC3E}">
        <p14:creationId xmlns:p14="http://schemas.microsoft.com/office/powerpoint/2010/main" val="382185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SALVADOR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0659DB-1B1C-411C-9DD7-35F6DCFA0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Quanto O amo! </a:t>
            </a:r>
          </a:p>
          <a:p>
            <a:r>
              <a:rPr lang="pt-BR" dirty="0"/>
              <a:t>Quanto O amo </a:t>
            </a:r>
          </a:p>
          <a:p>
            <a:r>
              <a:rPr lang="pt-BR" dirty="0"/>
              <a:t>Quanto amo a </a:t>
            </a:r>
          </a:p>
          <a:p>
            <a:r>
              <a:rPr lang="pt-BR" dirty="0"/>
              <a:t>meu Jesus!</a:t>
            </a:r>
          </a:p>
        </p:txBody>
      </p:sp>
    </p:spTree>
    <p:extLst>
      <p:ext uri="{BB962C8B-B14F-4D97-AF65-F5344CB8AC3E}">
        <p14:creationId xmlns:p14="http://schemas.microsoft.com/office/powerpoint/2010/main" val="20238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297</Words>
  <Application>Microsoft Office PowerPoint</Application>
  <PresentationFormat>Apresentação na tela (16:9)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 SALVADOR</vt:lpstr>
      <vt:lpstr>MEU SALVADOR</vt:lpstr>
      <vt:lpstr>MEU SALVADOR</vt:lpstr>
      <vt:lpstr>MEU SALVADOR</vt:lpstr>
      <vt:lpstr>MEU SALVADOR</vt:lpstr>
      <vt:lpstr>MEU SALVADOR</vt:lpstr>
      <vt:lpstr>MEU SALVADOR</vt:lpstr>
      <vt:lpstr>MEU SALVADOR</vt:lpstr>
      <vt:lpstr>MEU SALVADOR</vt:lpstr>
      <vt:lpstr>MEU SALVADOR</vt:lpstr>
      <vt:lpstr>MEU SALVADOR</vt:lpstr>
      <vt:lpstr>MEU SALVADOR</vt:lpstr>
      <vt:lpstr>MEU SALVADOR</vt:lpstr>
      <vt:lpstr>MEU SALVADOR</vt:lpstr>
      <vt:lpstr>MEU SALVADOR</vt:lpstr>
      <vt:lpstr>MEU SALVADOR</vt:lpstr>
      <vt:lpstr>MEU SALVADOR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2019-06-12T21:37:17Z</dcterms:modified>
</cp:coreProperties>
</file>